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81" r:id="rId4"/>
    <p:sldId id="262" r:id="rId5"/>
    <p:sldId id="296" r:id="rId6"/>
    <p:sldId id="266" r:id="rId7"/>
    <p:sldId id="297" r:id="rId8"/>
    <p:sldId id="288" r:id="rId9"/>
    <p:sldId id="298" r:id="rId10"/>
    <p:sldId id="265" r:id="rId11"/>
    <p:sldId id="299" r:id="rId12"/>
    <p:sldId id="300" r:id="rId13"/>
    <p:sldId id="289" r:id="rId14"/>
    <p:sldId id="285" r:id="rId15"/>
    <p:sldId id="290" r:id="rId16"/>
    <p:sldId id="269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859"/>
    <a:srgbClr val="008CD3"/>
    <a:srgbClr val="38939B"/>
    <a:srgbClr val="2D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4660"/>
  </p:normalViewPr>
  <p:slideViewPr>
    <p:cSldViewPr snapToGrid="0">
      <p:cViewPr>
        <p:scale>
          <a:sx n="246" d="100"/>
          <a:sy n="246" d="100"/>
        </p:scale>
        <p:origin x="144" y="-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A67-04B2-4ADD-8416-A898D4EEB29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3A565-E299-4003-A03B-CA034C206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7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479478"/>
          </a:xfrm>
        </p:spPr>
        <p:txBody>
          <a:bodyPr anchor="b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207" y="3863083"/>
            <a:ext cx="3667874" cy="49315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0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75688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02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75688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75688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75688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36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901" y="256853"/>
            <a:ext cx="9626887" cy="513709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rgbClr val="260859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175" y="1181527"/>
            <a:ext cx="11281025" cy="4995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260859"/>
                </a:solidFill>
                <a:latin typeface="+mj-lt"/>
              </a:defRPr>
            </a:lvl1pPr>
            <a:lvl2pPr>
              <a:defRPr sz="1800">
                <a:solidFill>
                  <a:srgbClr val="260859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903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175" y="267127"/>
            <a:ext cx="9606337" cy="503435"/>
          </a:xfrm>
        </p:spPr>
        <p:txBody>
          <a:bodyPr anchor="b">
            <a:normAutofit/>
          </a:bodyPr>
          <a:lstStyle>
            <a:lvl1pPr>
              <a:defRPr sz="2600">
                <a:solidFill>
                  <a:srgbClr val="260859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5734" y="1181527"/>
            <a:ext cx="5301466" cy="4995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6175" y="1181527"/>
            <a:ext cx="5619964" cy="4995435"/>
          </a:xfrm>
        </p:spPr>
        <p:txBody>
          <a:bodyPr/>
          <a:lstStyle>
            <a:lvl1pPr marL="0" indent="0">
              <a:buNone/>
              <a:defRPr sz="2000">
                <a:solidFill>
                  <a:srgbClr val="260859"/>
                </a:solidFill>
                <a:latin typeface="+mj-lt"/>
              </a:defRPr>
            </a:lvl1pPr>
            <a:lvl2pPr>
              <a:defRPr sz="1800">
                <a:solidFill>
                  <a:srgbClr val="260859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240215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175" y="1181527"/>
            <a:ext cx="11161755" cy="4995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260859"/>
                </a:solidFill>
                <a:latin typeface="+mj-lt"/>
              </a:defRPr>
            </a:lvl1pPr>
            <a:lvl2pPr>
              <a:defRPr sz="1800">
                <a:solidFill>
                  <a:srgbClr val="260859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points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6175" y="267128"/>
            <a:ext cx="9606337" cy="36987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5734" y="1181527"/>
            <a:ext cx="5301466" cy="4995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6175" y="267128"/>
            <a:ext cx="9606337" cy="36987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6175" y="1181527"/>
            <a:ext cx="5619964" cy="4995435"/>
          </a:xfrm>
        </p:spPr>
        <p:txBody>
          <a:bodyPr/>
          <a:lstStyle>
            <a:lvl1pPr marL="0" indent="0">
              <a:buNone/>
              <a:defRPr sz="2000">
                <a:solidFill>
                  <a:srgbClr val="260859"/>
                </a:solidFill>
                <a:latin typeface="+mj-lt"/>
              </a:defRPr>
            </a:lvl1pPr>
            <a:lvl2pPr>
              <a:defRPr sz="1800">
                <a:solidFill>
                  <a:srgbClr val="260859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points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738134" y="1181527"/>
            <a:ext cx="5016543" cy="4995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0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0EA8-D062-4C50-A336-490C2B7DE7E4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B807-B000-420B-9C80-17ACA2570A3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5" r:id="rId3"/>
    <p:sldLayoutId id="2147483666" r:id="rId4"/>
    <p:sldLayoutId id="2147483667" r:id="rId5"/>
    <p:sldLayoutId id="2147483649" r:id="rId6"/>
    <p:sldLayoutId id="214748365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207" y="2547256"/>
            <a:ext cx="3870422" cy="1634881"/>
          </a:xfrm>
        </p:spPr>
        <p:txBody>
          <a:bodyPr/>
          <a:lstStyle/>
          <a:p>
            <a:r>
              <a:rPr lang="en-GB" sz="4800" dirty="0"/>
              <a:t>DW/172 </a:t>
            </a:r>
            <a:br>
              <a:rPr lang="en-GB" sz="4800" dirty="0"/>
            </a:b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207" y="4572000"/>
            <a:ext cx="3667874" cy="77591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Peter Rogers BESA </a:t>
            </a:r>
            <a:br>
              <a:rPr lang="en-GB" dirty="0"/>
            </a:br>
            <a:r>
              <a:rPr lang="en-GB" dirty="0"/>
              <a:t>20 May 2020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71911" y="491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718" y="278014"/>
            <a:ext cx="9606337" cy="369870"/>
          </a:xfrm>
        </p:spPr>
        <p:txBody>
          <a:bodyPr anchor="b">
            <a:normAutofit/>
          </a:bodyPr>
          <a:lstStyle/>
          <a:p>
            <a:r>
              <a:rPr lang="en-GB" sz="2000" b="1" dirty="0"/>
              <a:t>Canopies Fig 7a, 7b,7c, 7d from DW/172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4F2561-FBEC-472B-82ED-93B4A7C7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73" y="976791"/>
            <a:ext cx="6556683" cy="2650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2B2668-FBDF-4AE0-ADB8-A1CEA29D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74" y="3429000"/>
            <a:ext cx="6415679" cy="25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718" y="278014"/>
            <a:ext cx="9606337" cy="369870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Ventilated Ceiling System</a:t>
            </a:r>
            <a:endParaRPr lang="en-GB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73A87-0A99-42BF-8EC0-FFA501EA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2" y="1701564"/>
            <a:ext cx="10570439" cy="34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718" y="278014"/>
            <a:ext cx="9606337" cy="369870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Cold Mist / Hot Wash Hoods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B37F-7A51-4D87-A7D3-0A4264C9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22111"/>
            <a:ext cx="92202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Recirculation Systems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1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BESA Specification DW/172:2018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86E3B-79C1-46E6-820E-462B3B15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6" y="2000837"/>
            <a:ext cx="5676930" cy="368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FF90D-D25D-453A-B98A-DA7A548F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99" y="1539089"/>
            <a:ext cx="6186005" cy="41473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81E9E4-B738-4126-9BE8-A05C57DE8FF7}"/>
              </a:ext>
            </a:extLst>
          </p:cNvPr>
          <p:cNvSpPr/>
          <p:nvPr/>
        </p:nvSpPr>
        <p:spPr>
          <a:xfrm>
            <a:off x="8731205" y="5177689"/>
            <a:ext cx="783987" cy="485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EAE5C0-F751-48C2-8B55-2830E5B752E5}"/>
              </a:ext>
            </a:extLst>
          </p:cNvPr>
          <p:cNvSpPr/>
          <p:nvPr/>
        </p:nvSpPr>
        <p:spPr>
          <a:xfrm>
            <a:off x="2676808" y="5195795"/>
            <a:ext cx="783987" cy="485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8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COVID-19 Update Awareness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7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442" y="0"/>
            <a:ext cx="10086986" cy="770563"/>
          </a:xfrm>
        </p:spPr>
        <p:txBody>
          <a:bodyPr/>
          <a:lstStyle/>
          <a:p>
            <a:pPr lvl="0"/>
            <a:r>
              <a:rPr lang="en-GB" i="1" dirty="0"/>
              <a:t>COVID-19 Update Awareness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29" y="3363330"/>
            <a:ext cx="2095608" cy="2095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F380D-1D79-4A17-9F46-2C86CE1E4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6" y="851026"/>
            <a:ext cx="3857054" cy="54501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B049A3-D74B-44CB-B4FC-70B1512BDB1D}"/>
              </a:ext>
            </a:extLst>
          </p:cNvPr>
          <p:cNvSpPr/>
          <p:nvPr/>
        </p:nvSpPr>
        <p:spPr>
          <a:xfrm>
            <a:off x="5682935" y="1169071"/>
            <a:ext cx="230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•	Make-Up-Air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178B897-1187-4D33-B8E4-9B0DAB8E4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5" y="1936911"/>
            <a:ext cx="3088424" cy="43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Q &amp; A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8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6176" y="1650491"/>
            <a:ext cx="7636304" cy="405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DW/172 Addendum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Design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Kitchen ventilation systems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Recirculation Systems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COVID-19 Update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4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1241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DW/172 Addendum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69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DW/172 Addendum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21175-010D-4F83-AE67-76A7421B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80" y="856277"/>
            <a:ext cx="3737739" cy="5279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40C91-98C4-46BD-87CA-D40FA7F50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46" y="4039863"/>
            <a:ext cx="2095608" cy="20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Design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14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6" y="274782"/>
            <a:ext cx="9626887" cy="513709"/>
          </a:xfrm>
        </p:spPr>
        <p:txBody>
          <a:bodyPr/>
          <a:lstStyle/>
          <a:p>
            <a:r>
              <a:rPr lang="en-GB" dirty="0"/>
              <a:t>Thermal Convection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2652D-5576-4E6E-B3B0-5222EA07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308847"/>
            <a:ext cx="97440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6" y="274782"/>
            <a:ext cx="9626887" cy="513709"/>
          </a:xfrm>
        </p:spPr>
        <p:txBody>
          <a:bodyPr/>
          <a:lstStyle/>
          <a:p>
            <a:r>
              <a:rPr lang="en-GB" dirty="0"/>
              <a:t>Appliance, Coefficient and Temperature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80BEA-E1BB-419D-B11E-DAC3E4FC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" y="896294"/>
            <a:ext cx="4149320" cy="5464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FDDA65-F173-4B5D-B64C-4602FBA4A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31" y="832923"/>
            <a:ext cx="4125168" cy="5359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5A102-CF00-4A9B-BE12-915619593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150" y="896748"/>
            <a:ext cx="3821358" cy="51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562562" y="575485"/>
            <a:ext cx="4270695" cy="5228156"/>
          </a:xfrm>
          <a:prstGeom prst="snip1Rect">
            <a:avLst/>
          </a:prstGeom>
          <a:solidFill>
            <a:srgbClr val="018BD3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1229" y="2221105"/>
            <a:ext cx="3560102" cy="175688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Kitchen Ventilation Systems</a:t>
            </a:r>
            <a:endParaRPr lang="en-GB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11143"/>
            <a:ext cx="901216" cy="5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10131"/>
            <a:ext cx="12192001" cy="447870"/>
          </a:xfrm>
          <a:prstGeom prst="rect">
            <a:avLst/>
          </a:prstGeom>
          <a:solidFill>
            <a:srgbClr val="2D1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36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8AA3CB-85D9-40BE-B41E-8F3A6C24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685" y="1159633"/>
            <a:ext cx="6312315" cy="435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6175" y="267128"/>
            <a:ext cx="9606337" cy="369870"/>
          </a:xfrm>
        </p:spPr>
        <p:txBody>
          <a:bodyPr anchor="b">
            <a:normAutofit/>
          </a:bodyPr>
          <a:lstStyle/>
          <a:p>
            <a:r>
              <a:rPr lang="en-GB" sz="2000" b="1" dirty="0"/>
              <a:t>BESA Specification DW/172:2018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BA8BC-85BD-4958-ABE4-D02809CC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892"/>
            <a:ext cx="5650366" cy="3937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1EBE62-8BD0-45C6-96AC-3705D372C89C}"/>
              </a:ext>
            </a:extLst>
          </p:cNvPr>
          <p:cNvSpPr/>
          <p:nvPr/>
        </p:nvSpPr>
        <p:spPr>
          <a:xfrm>
            <a:off x="2825183" y="4932727"/>
            <a:ext cx="981512" cy="5776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874EF-6150-46B5-A86A-70D504B216DF}"/>
              </a:ext>
            </a:extLst>
          </p:cNvPr>
          <p:cNvSpPr/>
          <p:nvPr/>
        </p:nvSpPr>
        <p:spPr>
          <a:xfrm>
            <a:off x="8876061" y="5024674"/>
            <a:ext cx="783987" cy="485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0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A - Presentation Template" id="{5AE189AA-C826-4293-ABE1-CFC577B95864}" vid="{E5CCB3DB-D892-418C-B0B7-B8AF6B4954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94</Words>
  <Application>Microsoft Macintosh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 Light</vt:lpstr>
      <vt:lpstr>Office Theme</vt:lpstr>
      <vt:lpstr>DW/172  </vt:lpstr>
      <vt:lpstr>Agenda</vt:lpstr>
      <vt:lpstr>DW/172 Addendum</vt:lpstr>
      <vt:lpstr>DW/172 Addendum</vt:lpstr>
      <vt:lpstr>Design</vt:lpstr>
      <vt:lpstr>Thermal Convection Method</vt:lpstr>
      <vt:lpstr>Appliance, Coefficient and Temperature Table</vt:lpstr>
      <vt:lpstr>Kitchen Ventilation Systems</vt:lpstr>
      <vt:lpstr>BESA Specification DW/172:2018</vt:lpstr>
      <vt:lpstr>Canopies Fig 7a, 7b,7c, 7d from DW/172 </vt:lpstr>
      <vt:lpstr>Ventilated Ceiling System</vt:lpstr>
      <vt:lpstr>Cold Mist / Hot Wash Hoods</vt:lpstr>
      <vt:lpstr>Recirculation Systems</vt:lpstr>
      <vt:lpstr>BESA Specification DW/172:2018</vt:lpstr>
      <vt:lpstr>COVID-19 Update Awareness</vt:lpstr>
      <vt:lpstr>COVID-19 Update Awareness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DW/172  </dc:title>
  <dc:creator>Shaun Fitheridge</dc:creator>
  <cp:lastModifiedBy>Peter Rogers</cp:lastModifiedBy>
  <cp:revision>4</cp:revision>
  <dcterms:created xsi:type="dcterms:W3CDTF">2020-05-18T08:51:19Z</dcterms:created>
  <dcterms:modified xsi:type="dcterms:W3CDTF">2020-05-19T08:46:41Z</dcterms:modified>
</cp:coreProperties>
</file>